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8.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0.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1.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411" r:id="rId12"/>
    <p:sldMasterId id="2147493441" r:id="rId13"/>
    <p:sldMasterId id="2147493469" r:id="rId14"/>
    <p:sldMasterId id="2147493511" r:id="rId15"/>
  </p:sldMasterIdLst>
  <p:notesMasterIdLst>
    <p:notesMasterId r:id="rId22"/>
  </p:notesMasterIdLst>
  <p:handoutMasterIdLst>
    <p:handoutMasterId r:id="rId23"/>
  </p:handoutMasterIdLst>
  <p:sldIdLst>
    <p:sldId id="2147468422" r:id="rId16"/>
    <p:sldId id="2147469841" r:id="rId17"/>
    <p:sldId id="2147469864" r:id="rId18"/>
    <p:sldId id="2147469863" r:id="rId19"/>
    <p:sldId id="2147469862" r:id="rId20"/>
    <p:sldId id="2147469865" r:id="rId21"/>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8E2ADC-6053-4A4B-8BF2-B818F24044C7}" v="1" dt="2023-10-10T14:21:47.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882" autoAdjust="0"/>
    <p:restoredTop sz="78623" autoAdjust="0"/>
  </p:normalViewPr>
  <p:slideViewPr>
    <p:cSldViewPr snapToGrid="0">
      <p:cViewPr varScale="1">
        <p:scale>
          <a:sx n="88" d="100"/>
          <a:sy n="88" d="100"/>
        </p:scale>
        <p:origin x="183" y="63"/>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6.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10/10/2023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10/10/2023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10/10/2023 4:18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Insider Risk Management monitors internal users activity to identify suspicious behaviors.</a:t>
            </a:r>
          </a:p>
          <a:p>
            <a:br>
              <a:rPr lang="en-US" dirty="0"/>
            </a:b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Insider Risk Management (IRM) consists in a set of monitoring policies.</a:t>
            </a:r>
            <a:br>
              <a:rPr lang="en-US" dirty="0"/>
            </a:br>
            <a:r>
              <a:rPr lang="en-US" b="0" i="0" dirty="0">
                <a:solidFill>
                  <a:srgbClr val="C9D1D9"/>
                </a:solidFill>
                <a:effectLst/>
                <a:latin typeface="-apple-system"/>
              </a:rPr>
              <a:t>They analyze activity and generate alerts.</a:t>
            </a:r>
            <a:br>
              <a:rPr lang="en-US" dirty="0"/>
            </a:br>
            <a:r>
              <a:rPr lang="en-US" b="0" i="0" dirty="0">
                <a:solidFill>
                  <a:srgbClr val="C9D1D9"/>
                </a:solidFill>
                <a:effectLst/>
                <a:latin typeface="-apple-system"/>
              </a:rPr>
              <a:t>Reviewers can confirm relevant alerts into IRM Cases.</a:t>
            </a:r>
            <a:br>
              <a:rPr lang="en-US" dirty="0"/>
            </a:br>
            <a:r>
              <a:rPr lang="en-US" b="0" i="0" dirty="0">
                <a:solidFill>
                  <a:srgbClr val="C9D1D9"/>
                </a:solidFill>
                <a:effectLst/>
                <a:latin typeface="-apple-system"/>
              </a:rPr>
              <a:t>Serious problems can result in formal investigations run in the eDiscovery module.</a:t>
            </a:r>
          </a:p>
          <a:p>
            <a:r>
              <a:rPr lang="en-US" b="0" i="0" dirty="0">
                <a:solidFill>
                  <a:srgbClr val="C9D1D9"/>
                </a:solidFill>
                <a:effectLst/>
                <a:latin typeface="-apple-system"/>
              </a:rPr>
              <a:t>IRM analyzes various sources of activity. </a:t>
            </a: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2586607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Data Connectors can feed IRM with additional information.</a:t>
            </a:r>
            <a:br>
              <a:rPr lang="en-US" b="0" i="0" dirty="0">
                <a:solidFill>
                  <a:srgbClr val="C9D1D9"/>
                </a:solidFill>
                <a:effectLst/>
                <a:latin typeface="-apple-system"/>
              </a:rPr>
            </a:br>
            <a:r>
              <a:rPr lang="en-US" b="0" i="0" dirty="0">
                <a:solidFill>
                  <a:srgbClr val="C9D1D9"/>
                </a:solidFill>
                <a:effectLst/>
                <a:latin typeface="-apple-system"/>
              </a:rPr>
              <a:t>Policies define who is monitored and what behaviors to monitor.</a:t>
            </a:r>
            <a:br>
              <a:rPr lang="en-US" b="0" i="0" dirty="0">
                <a:solidFill>
                  <a:srgbClr val="C9D1D9"/>
                </a:solidFill>
                <a:effectLst/>
                <a:latin typeface="-apple-system"/>
              </a:rPr>
            </a:br>
            <a:r>
              <a:rPr lang="en-US" b="0" i="0" dirty="0">
                <a:solidFill>
                  <a:srgbClr val="C9D1D9"/>
                </a:solidFill>
                <a:effectLst/>
                <a:latin typeface="-apple-system"/>
              </a:rPr>
              <a:t>Alerts can feed an external SIEM.</a:t>
            </a:r>
            <a:br>
              <a:rPr lang="en-US" b="0" i="0" dirty="0">
                <a:solidFill>
                  <a:srgbClr val="C9D1D9"/>
                </a:solidFill>
                <a:effectLst/>
                <a:latin typeface="-apple-system"/>
              </a:rPr>
            </a:br>
            <a:r>
              <a:rPr lang="en-US" b="0" i="0" dirty="0">
                <a:solidFill>
                  <a:srgbClr val="C9D1D9"/>
                </a:solidFill>
                <a:effectLst/>
                <a:latin typeface="-apple-system"/>
              </a:rPr>
              <a:t>Cases provide various tools : activity and content analysis, Teams collaboration, PowerAutomate actions,...</a:t>
            </a:r>
          </a:p>
          <a:p>
            <a:br>
              <a:rPr lang="en-US" dirty="0"/>
            </a:b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2747787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You can configure various global IRM settings.</a:t>
            </a:r>
            <a:br>
              <a:rPr lang="en-US" dirty="0"/>
            </a:br>
            <a:r>
              <a:rPr lang="en-US" b="0" i="0" dirty="0">
                <a:solidFill>
                  <a:srgbClr val="C9D1D9"/>
                </a:solidFill>
                <a:effectLst/>
                <a:latin typeface="-apple-system"/>
              </a:rPr>
              <a:t>IRM offers a dedicated audit Log to review IRM Admin activity.</a:t>
            </a:r>
          </a:p>
          <a:p>
            <a:r>
              <a:rPr lang="en-US" b="0" i="0" dirty="0">
                <a:solidFill>
                  <a:srgbClr val="C9D1D9"/>
                </a:solidFill>
                <a:effectLst/>
                <a:latin typeface="-apple-system"/>
              </a:rPr>
              <a:t>Forensics Evidence records Endpoint Activity.</a:t>
            </a:r>
          </a:p>
          <a:p>
            <a:endParaRPr lang="en-US" b="0" i="0" dirty="0">
              <a:solidFill>
                <a:srgbClr val="C9D1D9"/>
              </a:solidFill>
              <a:effectLst/>
              <a:latin typeface="-apple-system"/>
            </a:endParaRPr>
          </a:p>
          <a:p>
            <a:r>
              <a:rPr lang="en-US" b="0" i="0" dirty="0">
                <a:solidFill>
                  <a:srgbClr val="C9D1D9"/>
                </a:solidFill>
                <a:effectLst/>
                <a:latin typeface="-apple-system"/>
              </a:rPr>
              <a:t>User Activity Reports allow to temporarily monitor users.</a:t>
            </a:r>
            <a:br>
              <a:rPr lang="en-US" dirty="0"/>
            </a:br>
            <a:r>
              <a:rPr lang="en-US" dirty="0"/>
              <a:t>IRM can feed DLP policies with Users’ Risk Level.</a:t>
            </a:r>
          </a:p>
          <a:p>
            <a:endParaRPr lang="en-US" dirty="0"/>
          </a:p>
          <a:p>
            <a:r>
              <a:rPr lang="en-US" b="0" i="0" dirty="0">
                <a:solidFill>
                  <a:srgbClr val="C9D1D9"/>
                </a:solidFill>
                <a:effectLst/>
                <a:latin typeface="-apple-system"/>
              </a:rPr>
              <a:t>Policy triggers initiate user's monitoring.</a:t>
            </a:r>
            <a:br>
              <a:rPr lang="en-US" dirty="0"/>
            </a:br>
            <a:r>
              <a:rPr lang="en-US" b="0" i="0" dirty="0">
                <a:solidFill>
                  <a:srgbClr val="C9D1D9"/>
                </a:solidFill>
                <a:effectLst/>
                <a:latin typeface="-apple-system"/>
              </a:rPr>
              <a:t>Policy indicators accumulate and may result into raising an alert.</a:t>
            </a:r>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4282228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10/10/2023 4:21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5307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jpe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0.xml"/><Relationship Id="rId4" Type="http://schemas.openxmlformats.org/officeDocument/2006/relationships/image" Target="../media/image5.jpe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74.jpe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10/10/2023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10/10/2023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10/10/2023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theme" Target="../theme/theme10.xml"/><Relationship Id="rId3" Type="http://schemas.openxmlformats.org/officeDocument/2006/relationships/slideLayout" Target="../slideLayouts/slideLayout303.xml"/><Relationship Id="rId21" Type="http://schemas.openxmlformats.org/officeDocument/2006/relationships/slideLayout" Target="../slideLayouts/slideLayout321.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26" Type="http://schemas.openxmlformats.org/officeDocument/2006/relationships/slideLayout" Target="../slideLayouts/slideLayout351.xml"/><Relationship Id="rId39" Type="http://schemas.openxmlformats.org/officeDocument/2006/relationships/theme" Target="../theme/theme11.xml"/><Relationship Id="rId21" Type="http://schemas.openxmlformats.org/officeDocument/2006/relationships/slideLayout" Target="../slideLayouts/slideLayout346.xml"/><Relationship Id="rId34" Type="http://schemas.openxmlformats.org/officeDocument/2006/relationships/slideLayout" Target="../slideLayouts/slideLayout359.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5" Type="http://schemas.openxmlformats.org/officeDocument/2006/relationships/slideLayout" Target="../slideLayouts/slideLayout350.xml"/><Relationship Id="rId33" Type="http://schemas.openxmlformats.org/officeDocument/2006/relationships/slideLayout" Target="../slideLayouts/slideLayout358.xml"/><Relationship Id="rId38" Type="http://schemas.openxmlformats.org/officeDocument/2006/relationships/slideLayout" Target="../slideLayouts/slideLayout363.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0" Type="http://schemas.openxmlformats.org/officeDocument/2006/relationships/slideLayout" Target="../slideLayouts/slideLayout345.xml"/><Relationship Id="rId29" Type="http://schemas.openxmlformats.org/officeDocument/2006/relationships/slideLayout" Target="../slideLayouts/slideLayout354.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24" Type="http://schemas.openxmlformats.org/officeDocument/2006/relationships/slideLayout" Target="../slideLayouts/slideLayout349.xml"/><Relationship Id="rId32" Type="http://schemas.openxmlformats.org/officeDocument/2006/relationships/slideLayout" Target="../slideLayouts/slideLayout357.xml"/><Relationship Id="rId37" Type="http://schemas.openxmlformats.org/officeDocument/2006/relationships/slideLayout" Target="../slideLayouts/slideLayout362.xml"/><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slideLayout" Target="../slideLayouts/slideLayout348.xml"/><Relationship Id="rId28" Type="http://schemas.openxmlformats.org/officeDocument/2006/relationships/slideLayout" Target="../slideLayouts/slideLayout353.xml"/><Relationship Id="rId36" Type="http://schemas.openxmlformats.org/officeDocument/2006/relationships/slideLayout" Target="../slideLayouts/slideLayout361.xml"/><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31" Type="http://schemas.openxmlformats.org/officeDocument/2006/relationships/slideLayout" Target="../slideLayouts/slideLayout356.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slideLayout" Target="../slideLayouts/slideLayout347.xml"/><Relationship Id="rId27" Type="http://schemas.openxmlformats.org/officeDocument/2006/relationships/slideLayout" Target="../slideLayouts/slideLayout352.xml"/><Relationship Id="rId30" Type="http://schemas.openxmlformats.org/officeDocument/2006/relationships/slideLayout" Target="../slideLayouts/slideLayout355.xml"/><Relationship Id="rId35" Type="http://schemas.openxmlformats.org/officeDocument/2006/relationships/slideLayout" Target="../slideLayouts/slideLayout360.xml"/><Relationship Id="rId8" Type="http://schemas.openxmlformats.org/officeDocument/2006/relationships/slideLayout" Target="../slideLayouts/slideLayout333.xml"/><Relationship Id="rId3" Type="http://schemas.openxmlformats.org/officeDocument/2006/relationships/slideLayout" Target="../slideLayouts/slideLayout32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26" Type="http://schemas.openxmlformats.org/officeDocument/2006/relationships/slideLayout" Target="../slideLayouts/slideLayout389.xml"/><Relationship Id="rId21" Type="http://schemas.openxmlformats.org/officeDocument/2006/relationships/slideLayout" Target="../slideLayouts/slideLayout384.xml"/><Relationship Id="rId34" Type="http://schemas.openxmlformats.org/officeDocument/2006/relationships/slideLayout" Target="../slideLayouts/slideLayout397.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33" Type="http://schemas.openxmlformats.org/officeDocument/2006/relationships/slideLayout" Target="../slideLayouts/slideLayout396.xml"/><Relationship Id="rId2" Type="http://schemas.openxmlformats.org/officeDocument/2006/relationships/slideLayout" Target="../slideLayouts/slideLayout365.xml"/><Relationship Id="rId16" Type="http://schemas.openxmlformats.org/officeDocument/2006/relationships/slideLayout" Target="../slideLayouts/slideLayout379.xml"/><Relationship Id="rId20" Type="http://schemas.openxmlformats.org/officeDocument/2006/relationships/slideLayout" Target="../slideLayouts/slideLayout383.xml"/><Relationship Id="rId29" Type="http://schemas.openxmlformats.org/officeDocument/2006/relationships/slideLayout" Target="../slideLayouts/slideLayout392.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24" Type="http://schemas.openxmlformats.org/officeDocument/2006/relationships/slideLayout" Target="../slideLayouts/slideLayout387.xml"/><Relationship Id="rId32" Type="http://schemas.openxmlformats.org/officeDocument/2006/relationships/slideLayout" Target="../slideLayouts/slideLayout395.xml"/><Relationship Id="rId37" Type="http://schemas.openxmlformats.org/officeDocument/2006/relationships/image" Target="../media/image6.emf"/><Relationship Id="rId5" Type="http://schemas.openxmlformats.org/officeDocument/2006/relationships/slideLayout" Target="../slideLayouts/slideLayout368.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36" Type="http://schemas.openxmlformats.org/officeDocument/2006/relationships/theme" Target="../theme/theme12.xml"/><Relationship Id="rId10" Type="http://schemas.openxmlformats.org/officeDocument/2006/relationships/slideLayout" Target="../slideLayouts/slideLayout373.xml"/><Relationship Id="rId19" Type="http://schemas.openxmlformats.org/officeDocument/2006/relationships/slideLayout" Target="../slideLayouts/slideLayout382.xml"/><Relationship Id="rId31" Type="http://schemas.openxmlformats.org/officeDocument/2006/relationships/slideLayout" Target="../slideLayouts/slideLayout394.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slideLayout" Target="../slideLayouts/slideLayout393.xml"/><Relationship Id="rId35" Type="http://schemas.openxmlformats.org/officeDocument/2006/relationships/slideLayout" Target="../slideLayouts/slideLayout398.xml"/><Relationship Id="rId8" Type="http://schemas.openxmlformats.org/officeDocument/2006/relationships/slideLayout" Target="../slideLayouts/slideLayout371.xml"/><Relationship Id="rId3"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theme" Target="../theme/theme8.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image" Target="../media/image6.emf"/><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image" Target="../media/image63.emf"/><Relationship Id="rId3" Type="http://schemas.openxmlformats.org/officeDocument/2006/relationships/slideLayout" Target="../slideLayouts/slideLayout281.xml"/><Relationship Id="rId21" Type="http://schemas.openxmlformats.org/officeDocument/2006/relationships/slideLayout" Target="../slideLayouts/slideLayout299.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oleObject" Target="../embeddings/oleObject1.bin"/><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24" Type="http://schemas.openxmlformats.org/officeDocument/2006/relationships/tags" Target="../tags/tag2.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theme" Target="../theme/theme9.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3.xml"/><Relationship Id="rId1" Type="http://schemas.openxmlformats.org/officeDocument/2006/relationships/slideLayout" Target="../slideLayouts/slideLayout278.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 Id="rId9" Type="http://schemas.openxmlformats.org/officeDocument/2006/relationships/image" Target="../media/image83.emf"/></Relationships>
</file>

<file path=ppt/slides/_rels/slide4.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83.emf"/><Relationship Id="rId3" Type="http://schemas.openxmlformats.org/officeDocument/2006/relationships/image" Target="../media/image84.emf"/><Relationship Id="rId7" Type="http://schemas.openxmlformats.org/officeDocument/2006/relationships/image" Target="../media/image78.emf"/><Relationship Id="rId12" Type="http://schemas.openxmlformats.org/officeDocument/2006/relationships/image" Target="../media/image87.emf"/><Relationship Id="rId2" Type="http://schemas.openxmlformats.org/officeDocument/2006/relationships/notesSlide" Target="../notesSlides/notesSlide4.xml"/><Relationship Id="rId1" Type="http://schemas.openxmlformats.org/officeDocument/2006/relationships/slideLayout" Target="../slideLayouts/slideLayout278.xml"/><Relationship Id="rId6" Type="http://schemas.openxmlformats.org/officeDocument/2006/relationships/image" Target="../media/image86.emf"/><Relationship Id="rId11" Type="http://schemas.openxmlformats.org/officeDocument/2006/relationships/image" Target="../media/image82.emf"/><Relationship Id="rId5" Type="http://schemas.openxmlformats.org/officeDocument/2006/relationships/image" Target="../media/image77.emf"/><Relationship Id="rId10" Type="http://schemas.openxmlformats.org/officeDocument/2006/relationships/image" Target="../media/image81.emf"/><Relationship Id="rId4" Type="http://schemas.openxmlformats.org/officeDocument/2006/relationships/image" Target="../media/image85.emf"/><Relationship Id="rId9" Type="http://schemas.openxmlformats.org/officeDocument/2006/relationships/image" Target="../media/image80.emf"/></Relationships>
</file>

<file path=ppt/slides/_rels/slide5.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2.emf"/><Relationship Id="rId18" Type="http://schemas.openxmlformats.org/officeDocument/2006/relationships/image" Target="../media/image87.emf"/><Relationship Id="rId3" Type="http://schemas.openxmlformats.org/officeDocument/2006/relationships/image" Target="../media/image88.emf"/><Relationship Id="rId7" Type="http://schemas.openxmlformats.org/officeDocument/2006/relationships/image" Target="../media/image90.emf"/><Relationship Id="rId12" Type="http://schemas.openxmlformats.org/officeDocument/2006/relationships/image" Target="../media/image79.emf"/><Relationship Id="rId17" Type="http://schemas.openxmlformats.org/officeDocument/2006/relationships/image" Target="../media/image82.emf"/><Relationship Id="rId2" Type="http://schemas.openxmlformats.org/officeDocument/2006/relationships/notesSlide" Target="../notesSlides/notesSlide5.xml"/><Relationship Id="rId16" Type="http://schemas.openxmlformats.org/officeDocument/2006/relationships/image" Target="../media/image81.emf"/><Relationship Id="rId1" Type="http://schemas.openxmlformats.org/officeDocument/2006/relationships/slideLayout" Target="../slideLayouts/slideLayout278.xml"/><Relationship Id="rId6" Type="http://schemas.openxmlformats.org/officeDocument/2006/relationships/image" Target="../media/image89.emf"/><Relationship Id="rId11" Type="http://schemas.openxmlformats.org/officeDocument/2006/relationships/image" Target="../media/image78.emf"/><Relationship Id="rId5" Type="http://schemas.openxmlformats.org/officeDocument/2006/relationships/image" Target="../media/image85.emf"/><Relationship Id="rId15" Type="http://schemas.openxmlformats.org/officeDocument/2006/relationships/image" Target="../media/image80.emf"/><Relationship Id="rId10" Type="http://schemas.openxmlformats.org/officeDocument/2006/relationships/image" Target="../media/image86.emf"/><Relationship Id="rId19" Type="http://schemas.openxmlformats.org/officeDocument/2006/relationships/image" Target="../media/image83.emf"/><Relationship Id="rId4" Type="http://schemas.openxmlformats.org/officeDocument/2006/relationships/image" Target="../media/image84.emf"/><Relationship Id="rId9" Type="http://schemas.openxmlformats.org/officeDocument/2006/relationships/image" Target="../media/image77.emf"/><Relationship Id="rId14" Type="http://schemas.openxmlformats.org/officeDocument/2006/relationships/image" Target="../media/image93.emf"/></Relationships>
</file>

<file path=ppt/slides/_rels/slide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xml"/><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Insider Risk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6" y="6632953"/>
            <a:ext cx="1435306" cy="153888"/>
          </a:xfrm>
          <a:prstGeom prst="rect">
            <a:avLst/>
          </a:prstGeom>
          <a:noFill/>
        </p:spPr>
        <p:txBody>
          <a:bodyPr wrap="square" lIns="0" tIns="0" rIns="0" bIns="0" rtlCol="0">
            <a:spAutoFit/>
          </a:bodyPr>
          <a:lstStyle/>
          <a:p>
            <a:pPr algn="l"/>
            <a:r>
              <a:rPr lang="en-US" sz="1000" dirty="0"/>
              <a:t>Version : 2023-10-10</a:t>
            </a:r>
          </a:p>
        </p:txBody>
      </p:sp>
    </p:spTree>
    <p:extLst>
      <p:ext uri="{BB962C8B-B14F-4D97-AF65-F5344CB8AC3E}">
        <p14:creationId xmlns:p14="http://schemas.microsoft.com/office/powerpoint/2010/main" val="26841882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8945" y="3228947"/>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Insider Risk Management</a:t>
            </a:r>
          </a:p>
          <a:p>
            <a:pPr algn="ctr"/>
            <a:r>
              <a:rPr lang="en-US" sz="3600" i="1" dirty="0"/>
              <a:t>monitors internal users activity </a:t>
            </a:r>
          </a:p>
          <a:p>
            <a:pPr algn="ctr"/>
            <a:r>
              <a:rPr lang="en-US" sz="3600" i="1" dirty="0"/>
              <a:t>to identify suspicious behaviors</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Summary</a:t>
            </a:r>
          </a:p>
        </p:txBody>
      </p:sp>
      <p:pic>
        <p:nvPicPr>
          <p:cNvPr id="7" name="Picture 6">
            <a:extLst>
              <a:ext uri="{FF2B5EF4-FFF2-40B4-BE49-F238E27FC236}">
                <a16:creationId xmlns:a16="http://schemas.microsoft.com/office/drawing/2014/main" id="{160E6097-60F5-A77A-96CA-EC2C048B34E7}"/>
              </a:ext>
            </a:extLst>
          </p:cNvPr>
          <p:cNvPicPr>
            <a:picLocks noChangeAspect="1"/>
          </p:cNvPicPr>
          <p:nvPr/>
        </p:nvPicPr>
        <p:blipFill>
          <a:blip r:embed="rId3"/>
          <a:stretch>
            <a:fillRect/>
          </a:stretch>
        </p:blipFill>
        <p:spPr>
          <a:xfrm>
            <a:off x="8907239" y="1984311"/>
            <a:ext cx="2314575" cy="504825"/>
          </a:xfrm>
          <a:prstGeom prst="rect">
            <a:avLst/>
          </a:prstGeom>
        </p:spPr>
      </p:pic>
      <p:pic>
        <p:nvPicPr>
          <p:cNvPr id="10" name="Picture 9">
            <a:extLst>
              <a:ext uri="{FF2B5EF4-FFF2-40B4-BE49-F238E27FC236}">
                <a16:creationId xmlns:a16="http://schemas.microsoft.com/office/drawing/2014/main" id="{C01C90DA-C347-225A-07F9-5B791CDC6B47}"/>
              </a:ext>
            </a:extLst>
          </p:cNvPr>
          <p:cNvPicPr>
            <a:picLocks noChangeAspect="1"/>
          </p:cNvPicPr>
          <p:nvPr/>
        </p:nvPicPr>
        <p:blipFill>
          <a:blip r:embed="rId4"/>
          <a:stretch>
            <a:fillRect/>
          </a:stretch>
        </p:blipFill>
        <p:spPr>
          <a:xfrm>
            <a:off x="499417" y="1780357"/>
            <a:ext cx="1828800" cy="2276475"/>
          </a:xfrm>
          <a:prstGeom prst="rect">
            <a:avLst/>
          </a:prstGeom>
        </p:spPr>
      </p:pic>
      <p:pic>
        <p:nvPicPr>
          <p:cNvPr id="11" name="Picture 10">
            <a:extLst>
              <a:ext uri="{FF2B5EF4-FFF2-40B4-BE49-F238E27FC236}">
                <a16:creationId xmlns:a16="http://schemas.microsoft.com/office/drawing/2014/main" id="{1B1CBBDD-3D50-D1C7-5ED7-00CD72609487}"/>
              </a:ext>
            </a:extLst>
          </p:cNvPr>
          <p:cNvPicPr>
            <a:picLocks noChangeAspect="1"/>
          </p:cNvPicPr>
          <p:nvPr/>
        </p:nvPicPr>
        <p:blipFill>
          <a:blip r:embed="rId5"/>
          <a:stretch>
            <a:fillRect/>
          </a:stretch>
        </p:blipFill>
        <p:spPr>
          <a:xfrm>
            <a:off x="1886058" y="963881"/>
            <a:ext cx="3209925" cy="2095500"/>
          </a:xfrm>
          <a:prstGeom prst="rect">
            <a:avLst/>
          </a:prstGeom>
        </p:spPr>
      </p:pic>
      <p:pic>
        <p:nvPicPr>
          <p:cNvPr id="12" name="Picture 11">
            <a:extLst>
              <a:ext uri="{FF2B5EF4-FFF2-40B4-BE49-F238E27FC236}">
                <a16:creationId xmlns:a16="http://schemas.microsoft.com/office/drawing/2014/main" id="{B19AD3AB-E0E1-4432-B1CF-071EFD8F3772}"/>
              </a:ext>
            </a:extLst>
          </p:cNvPr>
          <p:cNvPicPr>
            <a:picLocks noChangeAspect="1"/>
          </p:cNvPicPr>
          <p:nvPr/>
        </p:nvPicPr>
        <p:blipFill>
          <a:blip r:embed="rId6"/>
          <a:stretch>
            <a:fillRect/>
          </a:stretch>
        </p:blipFill>
        <p:spPr>
          <a:xfrm>
            <a:off x="3736691" y="921324"/>
            <a:ext cx="1423988" cy="1481138"/>
          </a:xfrm>
          <a:prstGeom prst="rect">
            <a:avLst/>
          </a:prstGeom>
        </p:spPr>
      </p:pic>
      <p:pic>
        <p:nvPicPr>
          <p:cNvPr id="13" name="Picture 12">
            <a:extLst>
              <a:ext uri="{FF2B5EF4-FFF2-40B4-BE49-F238E27FC236}">
                <a16:creationId xmlns:a16="http://schemas.microsoft.com/office/drawing/2014/main" id="{2595FABD-2323-C597-FF6F-E1E1A9212E6C}"/>
              </a:ext>
            </a:extLst>
          </p:cNvPr>
          <p:cNvPicPr>
            <a:picLocks noChangeAspect="1"/>
          </p:cNvPicPr>
          <p:nvPr/>
        </p:nvPicPr>
        <p:blipFill>
          <a:blip r:embed="rId7"/>
          <a:stretch>
            <a:fillRect/>
          </a:stretch>
        </p:blipFill>
        <p:spPr>
          <a:xfrm>
            <a:off x="4698145" y="940474"/>
            <a:ext cx="3105150" cy="1481138"/>
          </a:xfrm>
          <a:prstGeom prst="rect">
            <a:avLst/>
          </a:prstGeom>
        </p:spPr>
      </p:pic>
      <p:pic>
        <p:nvPicPr>
          <p:cNvPr id="15" name="Picture 14">
            <a:extLst>
              <a:ext uri="{FF2B5EF4-FFF2-40B4-BE49-F238E27FC236}">
                <a16:creationId xmlns:a16="http://schemas.microsoft.com/office/drawing/2014/main" id="{1D329793-D56F-3ACF-DBCA-EDEDAFD949F8}"/>
              </a:ext>
            </a:extLst>
          </p:cNvPr>
          <p:cNvPicPr>
            <a:picLocks noChangeAspect="1"/>
          </p:cNvPicPr>
          <p:nvPr/>
        </p:nvPicPr>
        <p:blipFill>
          <a:blip r:embed="rId8"/>
          <a:stretch>
            <a:fillRect/>
          </a:stretch>
        </p:blipFill>
        <p:spPr>
          <a:xfrm>
            <a:off x="5630911" y="942474"/>
            <a:ext cx="4657725" cy="1490663"/>
          </a:xfrm>
          <a:prstGeom prst="rect">
            <a:avLst/>
          </a:prstGeom>
        </p:spPr>
      </p:pic>
      <p:pic>
        <p:nvPicPr>
          <p:cNvPr id="17" name="Picture 16">
            <a:extLst>
              <a:ext uri="{FF2B5EF4-FFF2-40B4-BE49-F238E27FC236}">
                <a16:creationId xmlns:a16="http://schemas.microsoft.com/office/drawing/2014/main" id="{09A92639-803B-6C32-3D91-A3F658E41A98}"/>
              </a:ext>
            </a:extLst>
          </p:cNvPr>
          <p:cNvPicPr>
            <a:picLocks noChangeAspect="1"/>
          </p:cNvPicPr>
          <p:nvPr/>
        </p:nvPicPr>
        <p:blipFill>
          <a:blip r:embed="rId9"/>
          <a:stretch>
            <a:fillRect/>
          </a:stretch>
        </p:blipFill>
        <p:spPr>
          <a:xfrm>
            <a:off x="4489137" y="221523"/>
            <a:ext cx="1966913" cy="1081088"/>
          </a:xfrm>
          <a:prstGeom prst="rect">
            <a:avLst/>
          </a:prstGeom>
        </p:spPr>
      </p:pic>
    </p:spTree>
    <p:extLst>
      <p:ext uri="{BB962C8B-B14F-4D97-AF65-F5344CB8AC3E}">
        <p14:creationId xmlns:p14="http://schemas.microsoft.com/office/powerpoint/2010/main" val="9369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28945" y="3228947"/>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More Details</a:t>
            </a:r>
          </a:p>
        </p:txBody>
      </p:sp>
      <p:pic>
        <p:nvPicPr>
          <p:cNvPr id="7" name="Picture 6">
            <a:extLst>
              <a:ext uri="{FF2B5EF4-FFF2-40B4-BE49-F238E27FC236}">
                <a16:creationId xmlns:a16="http://schemas.microsoft.com/office/drawing/2014/main" id="{E09AF303-54A0-1006-3A3F-0FE3ECFD4C1C}"/>
              </a:ext>
            </a:extLst>
          </p:cNvPr>
          <p:cNvPicPr>
            <a:picLocks noChangeAspect="1"/>
          </p:cNvPicPr>
          <p:nvPr/>
        </p:nvPicPr>
        <p:blipFill>
          <a:blip r:embed="rId3"/>
          <a:stretch>
            <a:fillRect/>
          </a:stretch>
        </p:blipFill>
        <p:spPr>
          <a:xfrm>
            <a:off x="481419" y="181468"/>
            <a:ext cx="4052888" cy="1733550"/>
          </a:xfrm>
          <a:prstGeom prst="rect">
            <a:avLst/>
          </a:prstGeom>
        </p:spPr>
      </p:pic>
      <p:pic>
        <p:nvPicPr>
          <p:cNvPr id="9" name="Picture 8">
            <a:extLst>
              <a:ext uri="{FF2B5EF4-FFF2-40B4-BE49-F238E27FC236}">
                <a16:creationId xmlns:a16="http://schemas.microsoft.com/office/drawing/2014/main" id="{F3ADEF08-045D-FF74-9EF5-82F0293D0324}"/>
              </a:ext>
            </a:extLst>
          </p:cNvPr>
          <p:cNvPicPr>
            <a:picLocks noChangeAspect="1"/>
          </p:cNvPicPr>
          <p:nvPr/>
        </p:nvPicPr>
        <p:blipFill>
          <a:blip r:embed="rId4"/>
          <a:stretch>
            <a:fillRect/>
          </a:stretch>
        </p:blipFill>
        <p:spPr>
          <a:xfrm>
            <a:off x="6385681" y="2391090"/>
            <a:ext cx="1876425" cy="957263"/>
          </a:xfrm>
          <a:prstGeom prst="rect">
            <a:avLst/>
          </a:prstGeom>
        </p:spPr>
      </p:pic>
      <p:pic>
        <p:nvPicPr>
          <p:cNvPr id="17" name="Picture 16">
            <a:extLst>
              <a:ext uri="{FF2B5EF4-FFF2-40B4-BE49-F238E27FC236}">
                <a16:creationId xmlns:a16="http://schemas.microsoft.com/office/drawing/2014/main" id="{75A97201-42F1-4790-3E32-F5919D2B372D}"/>
              </a:ext>
            </a:extLst>
          </p:cNvPr>
          <p:cNvPicPr>
            <a:picLocks noChangeAspect="1"/>
          </p:cNvPicPr>
          <p:nvPr/>
        </p:nvPicPr>
        <p:blipFill>
          <a:blip r:embed="rId5"/>
          <a:stretch>
            <a:fillRect/>
          </a:stretch>
        </p:blipFill>
        <p:spPr>
          <a:xfrm>
            <a:off x="8907239" y="1984311"/>
            <a:ext cx="2314575" cy="504825"/>
          </a:xfrm>
          <a:prstGeom prst="rect">
            <a:avLst/>
          </a:prstGeom>
        </p:spPr>
      </p:pic>
      <p:pic>
        <p:nvPicPr>
          <p:cNvPr id="19" name="Picture 18">
            <a:extLst>
              <a:ext uri="{FF2B5EF4-FFF2-40B4-BE49-F238E27FC236}">
                <a16:creationId xmlns:a16="http://schemas.microsoft.com/office/drawing/2014/main" id="{0E27002A-C8CC-BB97-9C2F-F69F63AE18CF}"/>
              </a:ext>
            </a:extLst>
          </p:cNvPr>
          <p:cNvPicPr>
            <a:picLocks noChangeAspect="1"/>
          </p:cNvPicPr>
          <p:nvPr/>
        </p:nvPicPr>
        <p:blipFill>
          <a:blip r:embed="rId6"/>
          <a:stretch>
            <a:fillRect/>
          </a:stretch>
        </p:blipFill>
        <p:spPr>
          <a:xfrm>
            <a:off x="8415951" y="2379184"/>
            <a:ext cx="2314575" cy="1938338"/>
          </a:xfrm>
          <a:prstGeom prst="rect">
            <a:avLst/>
          </a:prstGeom>
        </p:spPr>
      </p:pic>
      <p:pic>
        <p:nvPicPr>
          <p:cNvPr id="20" name="Picture 19">
            <a:extLst>
              <a:ext uri="{FF2B5EF4-FFF2-40B4-BE49-F238E27FC236}">
                <a16:creationId xmlns:a16="http://schemas.microsoft.com/office/drawing/2014/main" id="{BB841ED6-B4E3-6759-77CA-999E7458F245}"/>
              </a:ext>
            </a:extLst>
          </p:cNvPr>
          <p:cNvPicPr>
            <a:picLocks noChangeAspect="1"/>
          </p:cNvPicPr>
          <p:nvPr/>
        </p:nvPicPr>
        <p:blipFill>
          <a:blip r:embed="rId7"/>
          <a:stretch>
            <a:fillRect/>
          </a:stretch>
        </p:blipFill>
        <p:spPr>
          <a:xfrm>
            <a:off x="499417" y="1780357"/>
            <a:ext cx="1828800" cy="2276475"/>
          </a:xfrm>
          <a:prstGeom prst="rect">
            <a:avLst/>
          </a:prstGeom>
        </p:spPr>
      </p:pic>
      <p:pic>
        <p:nvPicPr>
          <p:cNvPr id="21" name="Picture 20">
            <a:extLst>
              <a:ext uri="{FF2B5EF4-FFF2-40B4-BE49-F238E27FC236}">
                <a16:creationId xmlns:a16="http://schemas.microsoft.com/office/drawing/2014/main" id="{8E0C599B-C1AA-3C90-9894-23E37A8815DA}"/>
              </a:ext>
            </a:extLst>
          </p:cNvPr>
          <p:cNvPicPr>
            <a:picLocks noChangeAspect="1"/>
          </p:cNvPicPr>
          <p:nvPr/>
        </p:nvPicPr>
        <p:blipFill>
          <a:blip r:embed="rId8"/>
          <a:stretch>
            <a:fillRect/>
          </a:stretch>
        </p:blipFill>
        <p:spPr>
          <a:xfrm>
            <a:off x="1886058" y="963881"/>
            <a:ext cx="3209925" cy="2095500"/>
          </a:xfrm>
          <a:prstGeom prst="rect">
            <a:avLst/>
          </a:prstGeom>
        </p:spPr>
      </p:pic>
      <p:pic>
        <p:nvPicPr>
          <p:cNvPr id="24" name="Picture 23">
            <a:extLst>
              <a:ext uri="{FF2B5EF4-FFF2-40B4-BE49-F238E27FC236}">
                <a16:creationId xmlns:a16="http://schemas.microsoft.com/office/drawing/2014/main" id="{29969CAB-8412-82D9-211D-094563364E37}"/>
              </a:ext>
            </a:extLst>
          </p:cNvPr>
          <p:cNvPicPr>
            <a:picLocks noChangeAspect="1"/>
          </p:cNvPicPr>
          <p:nvPr/>
        </p:nvPicPr>
        <p:blipFill>
          <a:blip r:embed="rId9"/>
          <a:stretch>
            <a:fillRect/>
          </a:stretch>
        </p:blipFill>
        <p:spPr>
          <a:xfrm>
            <a:off x="3736691" y="921324"/>
            <a:ext cx="1423988" cy="1481138"/>
          </a:xfrm>
          <a:prstGeom prst="rect">
            <a:avLst/>
          </a:prstGeom>
        </p:spPr>
      </p:pic>
      <p:pic>
        <p:nvPicPr>
          <p:cNvPr id="25" name="Picture 24">
            <a:extLst>
              <a:ext uri="{FF2B5EF4-FFF2-40B4-BE49-F238E27FC236}">
                <a16:creationId xmlns:a16="http://schemas.microsoft.com/office/drawing/2014/main" id="{B155BAA0-4241-02BF-A076-958A38083E88}"/>
              </a:ext>
            </a:extLst>
          </p:cNvPr>
          <p:cNvPicPr>
            <a:picLocks noChangeAspect="1"/>
          </p:cNvPicPr>
          <p:nvPr/>
        </p:nvPicPr>
        <p:blipFill>
          <a:blip r:embed="rId10"/>
          <a:stretch>
            <a:fillRect/>
          </a:stretch>
        </p:blipFill>
        <p:spPr>
          <a:xfrm>
            <a:off x="4698145" y="940474"/>
            <a:ext cx="3105150" cy="1481138"/>
          </a:xfrm>
          <a:prstGeom prst="rect">
            <a:avLst/>
          </a:prstGeom>
        </p:spPr>
      </p:pic>
      <p:pic>
        <p:nvPicPr>
          <p:cNvPr id="26" name="Picture 25">
            <a:extLst>
              <a:ext uri="{FF2B5EF4-FFF2-40B4-BE49-F238E27FC236}">
                <a16:creationId xmlns:a16="http://schemas.microsoft.com/office/drawing/2014/main" id="{1C613DD8-0843-8B8A-289A-FE75123D539F}"/>
              </a:ext>
            </a:extLst>
          </p:cNvPr>
          <p:cNvPicPr>
            <a:picLocks noChangeAspect="1"/>
          </p:cNvPicPr>
          <p:nvPr/>
        </p:nvPicPr>
        <p:blipFill>
          <a:blip r:embed="rId11"/>
          <a:stretch>
            <a:fillRect/>
          </a:stretch>
        </p:blipFill>
        <p:spPr>
          <a:xfrm>
            <a:off x="5630911" y="942474"/>
            <a:ext cx="4657725" cy="1490663"/>
          </a:xfrm>
          <a:prstGeom prst="rect">
            <a:avLst/>
          </a:prstGeom>
        </p:spPr>
      </p:pic>
      <p:pic>
        <p:nvPicPr>
          <p:cNvPr id="27" name="Picture 26">
            <a:extLst>
              <a:ext uri="{FF2B5EF4-FFF2-40B4-BE49-F238E27FC236}">
                <a16:creationId xmlns:a16="http://schemas.microsoft.com/office/drawing/2014/main" id="{8BBCFD68-F13E-8EA6-F510-FBDC28C4FDEE}"/>
              </a:ext>
            </a:extLst>
          </p:cNvPr>
          <p:cNvPicPr>
            <a:picLocks noChangeAspect="1"/>
          </p:cNvPicPr>
          <p:nvPr/>
        </p:nvPicPr>
        <p:blipFill>
          <a:blip r:embed="rId12"/>
          <a:stretch>
            <a:fillRect/>
          </a:stretch>
        </p:blipFill>
        <p:spPr>
          <a:xfrm>
            <a:off x="4228206" y="2322658"/>
            <a:ext cx="2300288" cy="3714750"/>
          </a:xfrm>
          <a:prstGeom prst="rect">
            <a:avLst/>
          </a:prstGeom>
        </p:spPr>
      </p:pic>
      <p:pic>
        <p:nvPicPr>
          <p:cNvPr id="29" name="Picture 28">
            <a:extLst>
              <a:ext uri="{FF2B5EF4-FFF2-40B4-BE49-F238E27FC236}">
                <a16:creationId xmlns:a16="http://schemas.microsoft.com/office/drawing/2014/main" id="{F79D18A8-18E6-D6E5-32D6-D8F706747268}"/>
              </a:ext>
            </a:extLst>
          </p:cNvPr>
          <p:cNvPicPr>
            <a:picLocks noChangeAspect="1"/>
          </p:cNvPicPr>
          <p:nvPr/>
        </p:nvPicPr>
        <p:blipFill>
          <a:blip r:embed="rId13"/>
          <a:stretch>
            <a:fillRect/>
          </a:stretch>
        </p:blipFill>
        <p:spPr>
          <a:xfrm>
            <a:off x="4489137" y="221523"/>
            <a:ext cx="1966913" cy="1081088"/>
          </a:xfrm>
          <a:prstGeom prst="rect">
            <a:avLst/>
          </a:prstGeom>
        </p:spPr>
      </p:pic>
    </p:spTree>
    <p:extLst>
      <p:ext uri="{BB962C8B-B14F-4D97-AF65-F5344CB8AC3E}">
        <p14:creationId xmlns:p14="http://schemas.microsoft.com/office/powerpoint/2010/main" val="121328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E403CA-A080-690E-F4DB-573251A6E39A}"/>
              </a:ext>
            </a:extLst>
          </p:cNvPr>
          <p:cNvPicPr>
            <a:picLocks noChangeAspect="1"/>
          </p:cNvPicPr>
          <p:nvPr/>
        </p:nvPicPr>
        <p:blipFill>
          <a:blip r:embed="rId3"/>
          <a:stretch>
            <a:fillRect/>
          </a:stretch>
        </p:blipFill>
        <p:spPr>
          <a:xfrm>
            <a:off x="5122979" y="4319687"/>
            <a:ext cx="6548438" cy="2633663"/>
          </a:xfrm>
          <a:prstGeom prst="rect">
            <a:avLst/>
          </a:prstGeom>
        </p:spPr>
      </p:pic>
      <p:sp>
        <p:nvSpPr>
          <p:cNvPr id="2" name="TextBox 1">
            <a:extLst>
              <a:ext uri="{FF2B5EF4-FFF2-40B4-BE49-F238E27FC236}">
                <a16:creationId xmlns:a16="http://schemas.microsoft.com/office/drawing/2014/main" id="{1C7C1A79-2BB0-6D5B-C145-A26899DA5B7B}"/>
              </a:ext>
            </a:extLst>
          </p:cNvPr>
          <p:cNvSpPr txBox="1"/>
          <p:nvPr/>
        </p:nvSpPr>
        <p:spPr>
          <a:xfrm rot="16200000">
            <a:off x="-3231897" y="3228947"/>
            <a:ext cx="6858001" cy="400110"/>
          </a:xfrm>
          <a:prstGeom prst="rect">
            <a:avLst/>
          </a:prstGeom>
          <a:solidFill>
            <a:schemeClr val="accent1">
              <a:lumMod val="50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Even More Details</a:t>
            </a:r>
          </a:p>
        </p:txBody>
      </p:sp>
      <p:pic>
        <p:nvPicPr>
          <p:cNvPr id="23" name="Picture 22">
            <a:extLst>
              <a:ext uri="{FF2B5EF4-FFF2-40B4-BE49-F238E27FC236}">
                <a16:creationId xmlns:a16="http://schemas.microsoft.com/office/drawing/2014/main" id="{A37D50CD-C57B-D2DB-F374-1FB2AE10A2E7}"/>
              </a:ext>
            </a:extLst>
          </p:cNvPr>
          <p:cNvPicPr>
            <a:picLocks noChangeAspect="1"/>
          </p:cNvPicPr>
          <p:nvPr/>
        </p:nvPicPr>
        <p:blipFill>
          <a:blip r:embed="rId4"/>
          <a:stretch>
            <a:fillRect/>
          </a:stretch>
        </p:blipFill>
        <p:spPr>
          <a:xfrm>
            <a:off x="481419" y="181468"/>
            <a:ext cx="4052888" cy="1733550"/>
          </a:xfrm>
          <a:prstGeom prst="rect">
            <a:avLst/>
          </a:prstGeom>
        </p:spPr>
      </p:pic>
      <p:pic>
        <p:nvPicPr>
          <p:cNvPr id="24" name="Picture 23">
            <a:extLst>
              <a:ext uri="{FF2B5EF4-FFF2-40B4-BE49-F238E27FC236}">
                <a16:creationId xmlns:a16="http://schemas.microsoft.com/office/drawing/2014/main" id="{4CEBA247-C72A-8896-025E-1CA033A2E819}"/>
              </a:ext>
            </a:extLst>
          </p:cNvPr>
          <p:cNvPicPr>
            <a:picLocks noChangeAspect="1"/>
          </p:cNvPicPr>
          <p:nvPr/>
        </p:nvPicPr>
        <p:blipFill>
          <a:blip r:embed="rId5"/>
          <a:stretch>
            <a:fillRect/>
          </a:stretch>
        </p:blipFill>
        <p:spPr>
          <a:xfrm>
            <a:off x="6385681" y="2391090"/>
            <a:ext cx="1876425" cy="957263"/>
          </a:xfrm>
          <a:prstGeom prst="rect">
            <a:avLst/>
          </a:prstGeom>
        </p:spPr>
      </p:pic>
      <p:pic>
        <p:nvPicPr>
          <p:cNvPr id="16" name="Picture 15">
            <a:extLst>
              <a:ext uri="{FF2B5EF4-FFF2-40B4-BE49-F238E27FC236}">
                <a16:creationId xmlns:a16="http://schemas.microsoft.com/office/drawing/2014/main" id="{1333A8E6-7CF9-85AA-4C70-1DCBDC66895E}"/>
              </a:ext>
            </a:extLst>
          </p:cNvPr>
          <p:cNvPicPr>
            <a:picLocks noChangeAspect="1"/>
          </p:cNvPicPr>
          <p:nvPr/>
        </p:nvPicPr>
        <p:blipFill>
          <a:blip r:embed="rId6"/>
          <a:stretch>
            <a:fillRect/>
          </a:stretch>
        </p:blipFill>
        <p:spPr>
          <a:xfrm>
            <a:off x="9641067" y="157345"/>
            <a:ext cx="2424113" cy="1466850"/>
          </a:xfrm>
          <a:prstGeom prst="rect">
            <a:avLst/>
          </a:prstGeom>
        </p:spPr>
      </p:pic>
      <p:pic>
        <p:nvPicPr>
          <p:cNvPr id="20" name="Picture 19">
            <a:extLst>
              <a:ext uri="{FF2B5EF4-FFF2-40B4-BE49-F238E27FC236}">
                <a16:creationId xmlns:a16="http://schemas.microsoft.com/office/drawing/2014/main" id="{30D0D8F6-4E50-FCE0-7B01-721E3FE35843}"/>
              </a:ext>
            </a:extLst>
          </p:cNvPr>
          <p:cNvPicPr>
            <a:picLocks noChangeAspect="1"/>
          </p:cNvPicPr>
          <p:nvPr/>
        </p:nvPicPr>
        <p:blipFill>
          <a:blip r:embed="rId7"/>
          <a:stretch>
            <a:fillRect/>
          </a:stretch>
        </p:blipFill>
        <p:spPr>
          <a:xfrm>
            <a:off x="6412084" y="218510"/>
            <a:ext cx="1819275" cy="609600"/>
          </a:xfrm>
          <a:prstGeom prst="rect">
            <a:avLst/>
          </a:prstGeom>
        </p:spPr>
      </p:pic>
      <p:pic>
        <p:nvPicPr>
          <p:cNvPr id="26" name="Picture 25">
            <a:extLst>
              <a:ext uri="{FF2B5EF4-FFF2-40B4-BE49-F238E27FC236}">
                <a16:creationId xmlns:a16="http://schemas.microsoft.com/office/drawing/2014/main" id="{CB39B53A-F796-5F3E-651C-5A79705D5964}"/>
              </a:ext>
            </a:extLst>
          </p:cNvPr>
          <p:cNvPicPr>
            <a:picLocks noChangeAspect="1"/>
          </p:cNvPicPr>
          <p:nvPr/>
        </p:nvPicPr>
        <p:blipFill>
          <a:blip r:embed="rId8"/>
          <a:stretch>
            <a:fillRect/>
          </a:stretch>
        </p:blipFill>
        <p:spPr>
          <a:xfrm>
            <a:off x="5735916" y="775039"/>
            <a:ext cx="3457575" cy="885825"/>
          </a:xfrm>
          <a:prstGeom prst="rect">
            <a:avLst/>
          </a:prstGeom>
        </p:spPr>
      </p:pic>
      <p:pic>
        <p:nvPicPr>
          <p:cNvPr id="29" name="Picture 28">
            <a:extLst>
              <a:ext uri="{FF2B5EF4-FFF2-40B4-BE49-F238E27FC236}">
                <a16:creationId xmlns:a16="http://schemas.microsoft.com/office/drawing/2014/main" id="{178706F8-798A-C9B2-2A2D-6CF8E62F3303}"/>
              </a:ext>
            </a:extLst>
          </p:cNvPr>
          <p:cNvPicPr>
            <a:picLocks noChangeAspect="1"/>
          </p:cNvPicPr>
          <p:nvPr/>
        </p:nvPicPr>
        <p:blipFill>
          <a:blip r:embed="rId9"/>
          <a:stretch>
            <a:fillRect/>
          </a:stretch>
        </p:blipFill>
        <p:spPr>
          <a:xfrm>
            <a:off x="8907239" y="1984311"/>
            <a:ext cx="2314575" cy="504825"/>
          </a:xfrm>
          <a:prstGeom prst="rect">
            <a:avLst/>
          </a:prstGeom>
        </p:spPr>
      </p:pic>
      <p:pic>
        <p:nvPicPr>
          <p:cNvPr id="34" name="Picture 33">
            <a:extLst>
              <a:ext uri="{FF2B5EF4-FFF2-40B4-BE49-F238E27FC236}">
                <a16:creationId xmlns:a16="http://schemas.microsoft.com/office/drawing/2014/main" id="{F2C6B29A-03B2-141D-EB2E-11CA2D74BFBB}"/>
              </a:ext>
            </a:extLst>
          </p:cNvPr>
          <p:cNvPicPr>
            <a:picLocks noChangeAspect="1"/>
          </p:cNvPicPr>
          <p:nvPr/>
        </p:nvPicPr>
        <p:blipFill>
          <a:blip r:embed="rId10"/>
          <a:stretch>
            <a:fillRect/>
          </a:stretch>
        </p:blipFill>
        <p:spPr>
          <a:xfrm>
            <a:off x="8415951" y="2377782"/>
            <a:ext cx="2314575" cy="1938338"/>
          </a:xfrm>
          <a:prstGeom prst="rect">
            <a:avLst/>
          </a:prstGeom>
        </p:spPr>
      </p:pic>
      <p:pic>
        <p:nvPicPr>
          <p:cNvPr id="40" name="Picture 39">
            <a:extLst>
              <a:ext uri="{FF2B5EF4-FFF2-40B4-BE49-F238E27FC236}">
                <a16:creationId xmlns:a16="http://schemas.microsoft.com/office/drawing/2014/main" id="{6B10C518-06A5-27DE-F0E6-363CB6090A45}"/>
              </a:ext>
            </a:extLst>
          </p:cNvPr>
          <p:cNvPicPr>
            <a:picLocks noChangeAspect="1"/>
          </p:cNvPicPr>
          <p:nvPr/>
        </p:nvPicPr>
        <p:blipFill>
          <a:blip r:embed="rId11"/>
          <a:stretch>
            <a:fillRect/>
          </a:stretch>
        </p:blipFill>
        <p:spPr>
          <a:xfrm>
            <a:off x="499417" y="1780357"/>
            <a:ext cx="1828800" cy="2276475"/>
          </a:xfrm>
          <a:prstGeom prst="rect">
            <a:avLst/>
          </a:prstGeom>
        </p:spPr>
      </p:pic>
      <p:pic>
        <p:nvPicPr>
          <p:cNvPr id="46" name="Picture 45">
            <a:extLst>
              <a:ext uri="{FF2B5EF4-FFF2-40B4-BE49-F238E27FC236}">
                <a16:creationId xmlns:a16="http://schemas.microsoft.com/office/drawing/2014/main" id="{1C0743F3-8838-A603-6386-09008888D134}"/>
              </a:ext>
            </a:extLst>
          </p:cNvPr>
          <p:cNvPicPr>
            <a:picLocks noChangeAspect="1"/>
          </p:cNvPicPr>
          <p:nvPr/>
        </p:nvPicPr>
        <p:blipFill>
          <a:blip r:embed="rId12"/>
          <a:stretch>
            <a:fillRect/>
          </a:stretch>
        </p:blipFill>
        <p:spPr>
          <a:xfrm>
            <a:off x="1886058" y="963881"/>
            <a:ext cx="3209925" cy="2095500"/>
          </a:xfrm>
          <a:prstGeom prst="rect">
            <a:avLst/>
          </a:prstGeom>
        </p:spPr>
      </p:pic>
      <p:pic>
        <p:nvPicPr>
          <p:cNvPr id="50" name="Picture 49">
            <a:extLst>
              <a:ext uri="{FF2B5EF4-FFF2-40B4-BE49-F238E27FC236}">
                <a16:creationId xmlns:a16="http://schemas.microsoft.com/office/drawing/2014/main" id="{C8F02C91-E260-A9F1-B2A0-DBC4F640425B}"/>
              </a:ext>
            </a:extLst>
          </p:cNvPr>
          <p:cNvPicPr>
            <a:picLocks noChangeAspect="1"/>
          </p:cNvPicPr>
          <p:nvPr/>
        </p:nvPicPr>
        <p:blipFill>
          <a:blip r:embed="rId13"/>
          <a:stretch>
            <a:fillRect/>
          </a:stretch>
        </p:blipFill>
        <p:spPr>
          <a:xfrm>
            <a:off x="429690" y="2277770"/>
            <a:ext cx="3757613" cy="4076700"/>
          </a:xfrm>
          <a:prstGeom prst="rect">
            <a:avLst/>
          </a:prstGeom>
        </p:spPr>
      </p:pic>
      <p:pic>
        <p:nvPicPr>
          <p:cNvPr id="52" name="Picture 51">
            <a:extLst>
              <a:ext uri="{FF2B5EF4-FFF2-40B4-BE49-F238E27FC236}">
                <a16:creationId xmlns:a16="http://schemas.microsoft.com/office/drawing/2014/main" id="{AEE9957F-E4E8-C771-EEA1-1E370DBA3066}"/>
              </a:ext>
            </a:extLst>
          </p:cNvPr>
          <p:cNvPicPr>
            <a:picLocks noChangeAspect="1"/>
          </p:cNvPicPr>
          <p:nvPr/>
        </p:nvPicPr>
        <p:blipFill>
          <a:blip r:embed="rId14"/>
          <a:stretch>
            <a:fillRect/>
          </a:stretch>
        </p:blipFill>
        <p:spPr>
          <a:xfrm>
            <a:off x="2553765" y="2377782"/>
            <a:ext cx="1633538" cy="2219325"/>
          </a:xfrm>
          <a:prstGeom prst="rect">
            <a:avLst/>
          </a:prstGeom>
        </p:spPr>
      </p:pic>
      <p:pic>
        <p:nvPicPr>
          <p:cNvPr id="55" name="Picture 54">
            <a:extLst>
              <a:ext uri="{FF2B5EF4-FFF2-40B4-BE49-F238E27FC236}">
                <a16:creationId xmlns:a16="http://schemas.microsoft.com/office/drawing/2014/main" id="{693095A7-A5CA-B3B4-4476-11CD8E6AD558}"/>
              </a:ext>
            </a:extLst>
          </p:cNvPr>
          <p:cNvPicPr>
            <a:picLocks noChangeAspect="1"/>
          </p:cNvPicPr>
          <p:nvPr/>
        </p:nvPicPr>
        <p:blipFill>
          <a:blip r:embed="rId15"/>
          <a:stretch>
            <a:fillRect/>
          </a:stretch>
        </p:blipFill>
        <p:spPr>
          <a:xfrm>
            <a:off x="3736691" y="921324"/>
            <a:ext cx="1423988" cy="1481138"/>
          </a:xfrm>
          <a:prstGeom prst="rect">
            <a:avLst/>
          </a:prstGeom>
        </p:spPr>
      </p:pic>
      <p:pic>
        <p:nvPicPr>
          <p:cNvPr id="57" name="Picture 56">
            <a:extLst>
              <a:ext uri="{FF2B5EF4-FFF2-40B4-BE49-F238E27FC236}">
                <a16:creationId xmlns:a16="http://schemas.microsoft.com/office/drawing/2014/main" id="{B12337E2-D0D4-3BA5-EFCD-833B4271C721}"/>
              </a:ext>
            </a:extLst>
          </p:cNvPr>
          <p:cNvPicPr>
            <a:picLocks noChangeAspect="1"/>
          </p:cNvPicPr>
          <p:nvPr/>
        </p:nvPicPr>
        <p:blipFill>
          <a:blip r:embed="rId16"/>
          <a:stretch>
            <a:fillRect/>
          </a:stretch>
        </p:blipFill>
        <p:spPr>
          <a:xfrm>
            <a:off x="4698145" y="940474"/>
            <a:ext cx="3105150" cy="1481138"/>
          </a:xfrm>
          <a:prstGeom prst="rect">
            <a:avLst/>
          </a:prstGeom>
        </p:spPr>
      </p:pic>
      <p:pic>
        <p:nvPicPr>
          <p:cNvPr id="59" name="Picture 58">
            <a:extLst>
              <a:ext uri="{FF2B5EF4-FFF2-40B4-BE49-F238E27FC236}">
                <a16:creationId xmlns:a16="http://schemas.microsoft.com/office/drawing/2014/main" id="{EFCD114E-44C1-BF6E-DE97-DF7C18DB0438}"/>
              </a:ext>
            </a:extLst>
          </p:cNvPr>
          <p:cNvPicPr>
            <a:picLocks noChangeAspect="1"/>
          </p:cNvPicPr>
          <p:nvPr/>
        </p:nvPicPr>
        <p:blipFill>
          <a:blip r:embed="rId17"/>
          <a:stretch>
            <a:fillRect/>
          </a:stretch>
        </p:blipFill>
        <p:spPr>
          <a:xfrm>
            <a:off x="5630618" y="947295"/>
            <a:ext cx="4657725" cy="1490663"/>
          </a:xfrm>
          <a:prstGeom prst="rect">
            <a:avLst/>
          </a:prstGeom>
        </p:spPr>
      </p:pic>
      <p:pic>
        <p:nvPicPr>
          <p:cNvPr id="63" name="Picture 62">
            <a:extLst>
              <a:ext uri="{FF2B5EF4-FFF2-40B4-BE49-F238E27FC236}">
                <a16:creationId xmlns:a16="http://schemas.microsoft.com/office/drawing/2014/main" id="{F76F5565-18CF-F65D-8DE6-D3AF53254F18}"/>
              </a:ext>
            </a:extLst>
          </p:cNvPr>
          <p:cNvPicPr>
            <a:picLocks noChangeAspect="1"/>
          </p:cNvPicPr>
          <p:nvPr/>
        </p:nvPicPr>
        <p:blipFill>
          <a:blip r:embed="rId18"/>
          <a:stretch>
            <a:fillRect/>
          </a:stretch>
        </p:blipFill>
        <p:spPr>
          <a:xfrm>
            <a:off x="4228206" y="2322658"/>
            <a:ext cx="2300288" cy="3714750"/>
          </a:xfrm>
          <a:prstGeom prst="rect">
            <a:avLst/>
          </a:prstGeom>
        </p:spPr>
      </p:pic>
      <p:pic>
        <p:nvPicPr>
          <p:cNvPr id="48" name="Picture 47">
            <a:extLst>
              <a:ext uri="{FF2B5EF4-FFF2-40B4-BE49-F238E27FC236}">
                <a16:creationId xmlns:a16="http://schemas.microsoft.com/office/drawing/2014/main" id="{F46F909E-14EA-BC1F-7755-46555611F9C2}"/>
              </a:ext>
            </a:extLst>
          </p:cNvPr>
          <p:cNvPicPr>
            <a:picLocks noChangeAspect="1"/>
          </p:cNvPicPr>
          <p:nvPr/>
        </p:nvPicPr>
        <p:blipFill>
          <a:blip r:embed="rId19"/>
          <a:stretch>
            <a:fillRect/>
          </a:stretch>
        </p:blipFill>
        <p:spPr>
          <a:xfrm>
            <a:off x="4489137" y="221523"/>
            <a:ext cx="1966913" cy="1081088"/>
          </a:xfrm>
          <a:prstGeom prst="rect">
            <a:avLst/>
          </a:prstGeom>
        </p:spPr>
      </p:pic>
    </p:spTree>
    <p:extLst>
      <p:ext uri="{BB962C8B-B14F-4D97-AF65-F5344CB8AC3E}">
        <p14:creationId xmlns:p14="http://schemas.microsoft.com/office/powerpoint/2010/main" val="276191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Insider Risk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87239235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2.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2.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308</Words>
  <Application>Microsoft Office PowerPoint</Application>
  <PresentationFormat>Widescreen</PresentationFormat>
  <Paragraphs>36</Paragraphs>
  <Slides>6</Slides>
  <Notes>6</Notes>
  <HiddenSlides>0</HiddenSlides>
  <MMClips>0</MMClips>
  <ScaleCrop>false</ScaleCrop>
  <HeadingPairs>
    <vt:vector size="8" baseType="variant">
      <vt:variant>
        <vt:lpstr>Fonts Used</vt:lpstr>
      </vt:variant>
      <vt:variant>
        <vt:i4>11</vt:i4>
      </vt:variant>
      <vt:variant>
        <vt:lpstr>Theme</vt:lpstr>
      </vt:variant>
      <vt:variant>
        <vt:i4>12</vt:i4>
      </vt:variant>
      <vt:variant>
        <vt:lpstr>Embedded OLE Servers</vt:lpstr>
      </vt:variant>
      <vt:variant>
        <vt:i4>1</vt:i4>
      </vt:variant>
      <vt:variant>
        <vt:lpstr>Slide Titles</vt:lpstr>
      </vt:variant>
      <vt:variant>
        <vt:i4>6</vt:i4>
      </vt:variant>
    </vt:vector>
  </HeadingPairs>
  <TitlesOfParts>
    <vt:vector size="30" baseType="lpstr">
      <vt:lpstr>-apple-system</vt:lpstr>
      <vt:lpstr>Arial</vt:lpstr>
      <vt:lpstr>Calibri</vt:lpstr>
      <vt:lpstr>Consolas</vt:lpstr>
      <vt:lpstr>Roboto Light</vt:lpstr>
      <vt:lpstr>Segoe Pro</vt:lpstr>
      <vt:lpstr>Segoe Pro Display</vt:lpstr>
      <vt:lpstr>Segoe UI</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8_Microsoft 365 PPT Template - 2018</vt:lpstr>
      <vt:lpstr>2_Microsoft 365 PPT Template - 2018</vt:lpstr>
      <vt:lpstr>2_LIGHT GRAY TEMPLATE</vt:lpstr>
      <vt:lpstr>1_White Template</vt:lpstr>
      <vt:lpstr>think-cell Slide</vt:lpstr>
      <vt:lpstr>Vision Diagrams Series Insider Risk Management</vt:lpstr>
      <vt:lpstr>PowerPoint Presentation</vt:lpstr>
      <vt:lpstr>PowerPoint Presentation</vt:lpstr>
      <vt:lpstr>PowerPoint Presentation</vt:lpstr>
      <vt:lpstr>PowerPoint Presentation</vt:lpstr>
      <vt:lpstr>Vision Diagrams Series Insider Risk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2023-10-10T14:22:07Z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